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2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32F8D-EC9C-4016-9F39-98F69131E61B}" type="datetimeFigureOut">
              <a:rPr lang="en-US" smtClean="0"/>
              <a:t>10/30/2009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582B0-1093-43A0-98AB-4AE1AF3DA2A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32F8D-EC9C-4016-9F39-98F69131E61B}" type="datetimeFigureOut">
              <a:rPr lang="en-US" smtClean="0"/>
              <a:t>10/30/2009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582B0-1093-43A0-98AB-4AE1AF3DA2A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32F8D-EC9C-4016-9F39-98F69131E61B}" type="datetimeFigureOut">
              <a:rPr lang="en-US" smtClean="0"/>
              <a:t>10/30/2009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582B0-1093-43A0-98AB-4AE1AF3DA2A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32F8D-EC9C-4016-9F39-98F69131E61B}" type="datetimeFigureOut">
              <a:rPr lang="en-US" smtClean="0"/>
              <a:t>10/30/2009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582B0-1093-43A0-98AB-4AE1AF3DA2A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32F8D-EC9C-4016-9F39-98F69131E61B}" type="datetimeFigureOut">
              <a:rPr lang="en-US" smtClean="0"/>
              <a:t>10/30/2009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582B0-1093-43A0-98AB-4AE1AF3DA2A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32F8D-EC9C-4016-9F39-98F69131E61B}" type="datetimeFigureOut">
              <a:rPr lang="en-US" smtClean="0"/>
              <a:t>10/30/2009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582B0-1093-43A0-98AB-4AE1AF3DA2A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32F8D-EC9C-4016-9F39-98F69131E61B}" type="datetimeFigureOut">
              <a:rPr lang="en-US" smtClean="0"/>
              <a:t>10/30/2009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582B0-1093-43A0-98AB-4AE1AF3DA2A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32F8D-EC9C-4016-9F39-98F69131E61B}" type="datetimeFigureOut">
              <a:rPr lang="en-US" smtClean="0"/>
              <a:t>10/30/2009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582B0-1093-43A0-98AB-4AE1AF3DA2A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32F8D-EC9C-4016-9F39-98F69131E61B}" type="datetimeFigureOut">
              <a:rPr lang="en-US" smtClean="0"/>
              <a:t>10/30/2009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582B0-1093-43A0-98AB-4AE1AF3DA2A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32F8D-EC9C-4016-9F39-98F69131E61B}" type="datetimeFigureOut">
              <a:rPr lang="en-US" smtClean="0"/>
              <a:t>10/30/2009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582B0-1093-43A0-98AB-4AE1AF3DA2A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32F8D-EC9C-4016-9F39-98F69131E61B}" type="datetimeFigureOut">
              <a:rPr lang="en-US" smtClean="0"/>
              <a:t>10/30/2009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1582B0-1093-43A0-98AB-4AE1AF3DA2A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F32F8D-EC9C-4016-9F39-98F69131E61B}" type="datetimeFigureOut">
              <a:rPr lang="en-US" smtClean="0"/>
              <a:t>10/30/2009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1582B0-1093-43A0-98AB-4AE1AF3DA2A3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62223880@N00/29440812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69618" cy="6858000"/>
          </a:xfrm>
          <a:prstGeom prst="rect">
            <a:avLst/>
          </a:prstGeom>
          <a:noFill/>
        </p:spPr>
      </p:pic>
      <p:sp>
        <p:nvSpPr>
          <p:cNvPr id="10" name="ContentBox2" descr="2"/>
          <p:cNvSpPr/>
          <p:nvPr/>
        </p:nvSpPr>
        <p:spPr>
          <a:xfrm>
            <a:off x="2428860" y="2500306"/>
            <a:ext cx="1285884" cy="1221567"/>
          </a:xfrm>
          <a:prstGeom prst="rect">
            <a:avLst/>
          </a:prstGeom>
          <a:solidFill>
            <a:srgbClr val="A6A6A6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/>
          </a:p>
        </p:txBody>
      </p:sp>
      <p:sp>
        <p:nvSpPr>
          <p:cNvPr id="11" name="ContentBox1" descr="1"/>
          <p:cNvSpPr/>
          <p:nvPr/>
        </p:nvSpPr>
        <p:spPr>
          <a:xfrm>
            <a:off x="8276042" y="0"/>
            <a:ext cx="867958" cy="1221567"/>
          </a:xfrm>
          <a:prstGeom prst="rect">
            <a:avLst/>
          </a:prstGeom>
          <a:solidFill>
            <a:srgbClr val="A6A6A6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5" name="Rectangle 4"/>
          <p:cNvSpPr/>
          <p:nvPr/>
        </p:nvSpPr>
        <p:spPr>
          <a:xfrm>
            <a:off x="5501508" y="0"/>
            <a:ext cx="3642492" cy="107721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GB" sz="3200" b="1" dirty="0" smtClean="0">
                <a:solidFill>
                  <a:srgbClr val="000000"/>
                </a:solidFill>
                <a:latin typeface="Arial"/>
              </a:rPr>
              <a:t>Where is India? What is it like?</a:t>
            </a:r>
            <a:endParaRPr lang="en-GB" sz="3200" b="1" dirty="0">
              <a:solidFill>
                <a:srgbClr val="000000"/>
              </a:solidFill>
              <a:latin typeface="Arial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www.comp.nus.edu.sg/~naresh/india/images/indi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31204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32" y="4500570"/>
            <a:ext cx="2828916" cy="2357454"/>
          </a:xfrm>
          <a:solidFill>
            <a:schemeClr val="bg1"/>
          </a:solidFill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Watch the video</a:t>
            </a:r>
          </a:p>
          <a:p>
            <a:r>
              <a:rPr lang="en-GB" dirty="0" smtClean="0"/>
              <a:t>Write down 5 facts from the video</a:t>
            </a:r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www.iall.org/iall2007/Gateway_of_India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2500298" cy="1857364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GB" dirty="0" smtClean="0"/>
              <a:t>Learning objectives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804" y="3243274"/>
            <a:ext cx="8229600" cy="3400436"/>
          </a:xfrm>
          <a:solidFill>
            <a:schemeClr val="bg1"/>
          </a:solidFill>
        </p:spPr>
        <p:txBody>
          <a:bodyPr/>
          <a:lstStyle/>
          <a:p>
            <a:r>
              <a:rPr lang="en-GB" dirty="0" smtClean="0"/>
              <a:t>To be introduced to the India unit of work</a:t>
            </a:r>
          </a:p>
          <a:p>
            <a:r>
              <a:rPr lang="en-GB" dirty="0" smtClean="0"/>
              <a:t>To describe the environment of different parts of India</a:t>
            </a:r>
          </a:p>
          <a:p>
            <a:r>
              <a:rPr lang="en-GB" dirty="0" smtClean="0"/>
              <a:t>To recognise some the human characteristics of India</a:t>
            </a:r>
          </a:p>
          <a:p>
            <a:r>
              <a:rPr lang="en-GB" dirty="0" smtClean="0"/>
              <a:t>Keywords: India, landscape, feature, climate</a:t>
            </a:r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www.jorgetutor.com/india/india_2005/indi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15466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Task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357694"/>
            <a:ext cx="8229600" cy="2482849"/>
          </a:xfrm>
          <a:solidFill>
            <a:schemeClr val="bg1"/>
          </a:solidFill>
        </p:spPr>
        <p:txBody>
          <a:bodyPr>
            <a:normAutofit lnSpcReduction="10000"/>
          </a:bodyPr>
          <a:lstStyle/>
          <a:p>
            <a:r>
              <a:rPr lang="en-GB" dirty="0" smtClean="0"/>
              <a:t>You are going to work in groups three or four </a:t>
            </a:r>
          </a:p>
          <a:p>
            <a:r>
              <a:rPr lang="en-GB" dirty="0" smtClean="0"/>
              <a:t>You need to split a clean fresh double page as shown by Mr. Still</a:t>
            </a:r>
          </a:p>
          <a:p>
            <a:r>
              <a:rPr lang="en-GB" dirty="0" smtClean="0"/>
              <a:t>Add the correct labels – leave the fourth section blank for the time being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www.treehugger.com/india-school-bus-tricyc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GB" dirty="0" smtClean="0"/>
              <a:t>Task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GB" dirty="0" smtClean="0"/>
              <a:t>You have a set of photos and climate data for either the North, Central or South of India</a:t>
            </a:r>
          </a:p>
          <a:p>
            <a:r>
              <a:rPr lang="en-GB" dirty="0" smtClean="0"/>
              <a:t>You need to describe:</a:t>
            </a:r>
          </a:p>
          <a:p>
            <a:pPr lvl="1"/>
            <a:r>
              <a:rPr lang="en-GB" dirty="0" smtClean="0"/>
              <a:t>The climate (use the data and pictures)</a:t>
            </a:r>
          </a:p>
          <a:p>
            <a:pPr lvl="1"/>
            <a:r>
              <a:rPr lang="en-GB" dirty="0" smtClean="0"/>
              <a:t>The landscape</a:t>
            </a:r>
          </a:p>
          <a:p>
            <a:pPr lvl="1"/>
            <a:r>
              <a:rPr lang="en-GB" dirty="0" smtClean="0"/>
              <a:t>Population density</a:t>
            </a:r>
          </a:p>
          <a:p>
            <a:pPr lvl="1"/>
            <a:r>
              <a:rPr lang="en-GB" dirty="0" smtClean="0"/>
              <a:t>Types of economic activities – farming/offices</a:t>
            </a:r>
          </a:p>
          <a:p>
            <a:pPr lvl="1"/>
            <a:r>
              <a:rPr lang="en-GB" dirty="0" smtClean="0"/>
              <a:t>Lifestyles – urban/rural – rich/poor</a:t>
            </a:r>
            <a:endParaRPr lang="en-GB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cache.boston.com/universal/site_graphics/blogs/bigpicture/india_09_22/india01_163842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230091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00670" y="142852"/>
            <a:ext cx="3971924" cy="1143000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en-GB" dirty="0" smtClean="0"/>
              <a:t>The fourth section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29158"/>
            <a:ext cx="8229600" cy="2257428"/>
          </a:xfrm>
          <a:solidFill>
            <a:schemeClr val="bg1"/>
          </a:solidFill>
        </p:spPr>
        <p:txBody>
          <a:bodyPr/>
          <a:lstStyle/>
          <a:p>
            <a:r>
              <a:rPr lang="en-GB" dirty="0" smtClean="0"/>
              <a:t>I want you to write which of the three sections you would like to live in and why?</a:t>
            </a:r>
          </a:p>
          <a:p>
            <a:r>
              <a:rPr lang="en-GB" dirty="0" smtClean="0"/>
              <a:t>You should clearly explain your answer using the information you got from the photographs</a:t>
            </a:r>
            <a:endParaRPr lang="en-GB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www.iall.org/iall2007/Gateway_of_India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2500298" cy="1857364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GB" dirty="0" smtClean="0"/>
              <a:t>Learning objectives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804" y="3243274"/>
            <a:ext cx="8229600" cy="3400436"/>
          </a:xfrm>
          <a:solidFill>
            <a:schemeClr val="bg1"/>
          </a:solidFill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To be introduced to the India unit of work</a:t>
            </a:r>
          </a:p>
          <a:p>
            <a:r>
              <a:rPr lang="en-GB" dirty="0" smtClean="0"/>
              <a:t>To describe the environment of different parts of India</a:t>
            </a:r>
          </a:p>
          <a:p>
            <a:r>
              <a:rPr lang="en-GB" dirty="0" smtClean="0"/>
              <a:t>To recognise some the human characteristics of India</a:t>
            </a:r>
          </a:p>
          <a:p>
            <a:r>
              <a:rPr lang="en-GB" dirty="0" smtClean="0"/>
              <a:t>Keywords: India, landscape, feature, climate</a:t>
            </a:r>
          </a:p>
          <a:p>
            <a:r>
              <a:rPr lang="en-GB" dirty="0" smtClean="0"/>
              <a:t>Too finish – read out some of the final section answers</a:t>
            </a:r>
            <a:endParaRPr lang="en-GB" dirty="0"/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LEXMETADATA" val="&lt;?xml version=&quot;1.0&quot; encoding=&quot;utf-16&quot;?&gt;&#10;&lt;Metadata xmlns:xsi=&quot;http://www.w3.org/2001/XMLSchema-instance&quot; xmlns:xsd=&quot;http://www.w3.org/2001/XMLSchema&quot; xsi:type=&quot;BackgroundMetadata&quot;&gt;&#10;  &lt;SectionOptions&gt;&#10;    &lt;SectionStartMetadata&gt;&#10;      &lt;SectionTemplate&gt;Template2&lt;/SectionTemplate&gt;&#10;      &lt;SectionTemplateColor&gt;&#10;        &lt;A&gt;255&lt;/A&gt;&#10;        &lt;R&gt;0&lt;/R&gt;&#10;        &lt;G&gt;128&lt;/G&gt;&#10;        &lt;B&gt;0&lt;/B&gt;&#10;        &lt;ScA&gt;1&lt;/ScA&gt;&#10;        &lt;ScR&gt;0&lt;/ScR&gt;&#10;        &lt;ScG&gt;0.2158605&lt;/ScG&gt;&#10;        &lt;ScB&gt;0&lt;/ScB&gt;&#10;      &lt;/SectionTemplateColor&gt;&#10;      &lt;ShowPreviews&gt;true&lt;/ShowPreviews&gt;&#10;      &lt;ShowReviews&gt;true&lt;/ShowReviews&gt;&#10;      &lt;ShowHeaderTitle&gt;true&lt;/ShowHeaderTitle&gt;&#10;      &lt;ShowHeaderNumber&gt;true&lt;/ShowHeaderNumber&gt;&#10;      &lt;SectionArrangement&gt;Simple&lt;/SectionArrangement&gt;&#10;    &lt;/SectionStartMetadata&gt;&#10;    &lt;SectionStartMetadata&gt;&#10;      &lt;SectionTemplate&gt;Template2&lt;/SectionTemplate&gt;&#10;      &lt;SectionTemplateColor&gt;&#10;        &lt;A&gt;255&lt;/A&gt;&#10;        &lt;R&gt;0&lt;/R&gt;&#10;        &lt;G&gt;128&lt;/G&gt;&#10;        &lt;B&gt;0&lt;/B&gt;&#10;        &lt;ScA&gt;1&lt;/ScA&gt;&#10;        &lt;ScR&gt;0&lt;/ScR&gt;&#10;        &lt;ScG&gt;0.2158605&lt;/ScG&gt;&#10;        &lt;ScB&gt;0&lt;/ScB&gt;&#10;      &lt;/SectionTemplateColor&gt;&#10;      &lt;ShowPreviews&gt;true&lt;/ShowPreviews&gt;&#10;      &lt;ShowReviews&gt;true&lt;/ShowReviews&gt;&#10;      &lt;ShowHeaderTitle&gt;true&lt;/ShowHeaderTitle&gt;&#10;      &lt;ShowHeaderNumber&gt;true&lt;/ShowHeaderNumber&gt;&#10;      &lt;SectionArrangement&gt;Simple&lt;/SectionArrangement&gt;&#10;    &lt;/SectionStartMetadata&gt;&#10;    &lt;SectionStartMetadata&gt;&#10;      &lt;SectionTemplate&gt;Template2&lt;/SectionTemplate&gt;&#10;      &lt;SectionTemplateColor&gt;&#10;        &lt;A&gt;255&lt;/A&gt;&#10;        &lt;R&gt;0&lt;/R&gt;&#10;        &lt;G&gt;128&lt;/G&gt;&#10;        &lt;B&gt;0&lt;/B&gt;&#10;        &lt;ScA&gt;1&lt;/ScA&gt;&#10;        &lt;ScR&gt;0&lt;/ScR&gt;&#10;        &lt;ScG&gt;0.2158605&lt;/ScG&gt;&#10;        &lt;ScB&gt;0&lt;/ScB&gt;&#10;      &lt;/SectionTemplateColor&gt;&#10;      &lt;ShowPreviews&gt;true&lt;/ShowPreviews&gt;&#10;      &lt;ShowReviews&gt;true&lt;/ShowReviews&gt;&#10;      &lt;ShowHeaderTitle&gt;true&lt;/ShowHeaderTitle&gt;&#10;      &lt;ShowHeaderNumber&gt;true&lt;/ShowHeaderNumber&gt;&#10;      &lt;SectionArrangement&gt;Simple&lt;/SectionArrangement&gt;&#10;    &lt;/SectionStartMetadata&gt;&#10;    &lt;SectionStartMetadata&gt;&#10;      &lt;SectionTemplate&gt;Template2&lt;/SectionTemplate&gt;&#10;      &lt;SectionTemplateColor&gt;&#10;        &lt;A&gt;255&lt;/A&gt;&#10;        &lt;R&gt;0&lt;/R&gt;&#10;        &lt;G&gt;128&lt;/G&gt;&#10;        &lt;B&gt;0&lt;/B&gt;&#10;        &lt;ScA&gt;1&lt;/ScA&gt;&#10;        &lt;ScR&gt;0&lt;/ScR&gt;&#10;        &lt;ScG&gt;0.2158605&lt;/ScG&gt;&#10;        &lt;ScB&gt;0&lt;/ScB&gt;&#10;      &lt;/SectionTemplateColor&gt;&#10;      &lt;ShowPreviews&gt;true&lt;/ShowPreviews&gt;&#10;      &lt;ShowReviews&gt;true&lt;/ShowReviews&gt;&#10;      &lt;ShowHeaderTitle&gt;true&lt;/ShowHeaderTitle&gt;&#10;      &lt;ShowHeaderNumber&gt;true&lt;/ShowHeaderNumber&gt;&#10;      &lt;SectionArrangement&gt;Simple&lt;/SectionArrangement&gt;&#10;    &lt;/SectionStartMetadata&gt;&#10;    &lt;SectionStartMetadata&gt;&#10;      &lt;SectionTemplate&gt;Template2&lt;/SectionTemplate&gt;&#10;      &lt;SectionTemplateColor&gt;&#10;        &lt;A&gt;255&lt;/A&gt;&#10;        &lt;R&gt;0&lt;/R&gt;&#10;        &lt;G&gt;128&lt;/G&gt;&#10;        &lt;B&gt;0&lt;/B&gt;&#10;        &lt;ScA&gt;1&lt;/ScA&gt;&#10;        &lt;ScR&gt;0&lt;/ScR&gt;&#10;        &lt;ScG&gt;0.2158605&lt;/ScG&gt;&#10;        &lt;ScB&gt;0&lt;/ScB&gt;&#10;      &lt;/SectionTemplateColor&gt;&#10;      &lt;ShowPreviews&gt;true&lt;/ShowPreviews&gt;&#10;      &lt;ShowReviews&gt;true&lt;/ShowReviews&gt;&#10;      &lt;ShowHeaderTitle&gt;true&lt;/ShowHeaderTitle&gt;&#10;      &lt;ShowHeaderNumber&gt;true&lt;/ShowHeaderNumber&gt;&#10;      &lt;SectionArrangement&gt;Simple&lt;/SectionArrangement&gt;&#10;    &lt;/SectionStartMetadata&gt;&#10;    &lt;SectionStartMetadata&gt;&#10;      &lt;SectionTemplate&gt;Template2&lt;/SectionTemplate&gt;&#10;      &lt;SectionTemplateColor&gt;&#10;        &lt;A&gt;255&lt;/A&gt;&#10;        &lt;R&gt;0&lt;/R&gt;&#10;        &lt;G&gt;128&lt;/G&gt;&#10;        &lt;B&gt;0&lt;/B&gt;&#10;        &lt;ScA&gt;1&lt;/ScA&gt;&#10;        &lt;ScR&gt;0&lt;/ScR&gt;&#10;        &lt;ScG&gt;0.2158605&lt;/ScG&gt;&#10;        &lt;ScB&gt;0&lt;/ScB&gt;&#10;      &lt;/SectionTemplateColor&gt;&#10;      &lt;ShowPreviews&gt;true&lt;/ShowPreviews&gt;&#10;      &lt;ShowReviews&gt;true&lt;/ShowReviews&gt;&#10;      &lt;ShowHeaderTitle&gt;true&lt;/ShowHeaderTitle&gt;&#10;      &lt;ShowHeaderNumber&gt;true&lt;/ShowHeaderNumber&gt;&#10;      &lt;SectionArrangement&gt;Simple&lt;/SectionArrangement&gt;&#10;    &lt;/SectionStartMetadata&gt;&#10;    &lt;SectionStartMetadata&gt;&#10;      &lt;SectionTemplate&gt;Template2&lt;/SectionTemplate&gt;&#10;      &lt;SectionTemplateColor&gt;&#10;        &lt;A&gt;255&lt;/A&gt;&#10;        &lt;R&gt;0&lt;/R&gt;&#10;        &lt;G&gt;128&lt;/G&gt;&#10;        &lt;B&gt;0&lt;/B&gt;&#10;        &lt;ScA&gt;1&lt;/ScA&gt;&#10;        &lt;ScR&gt;0&lt;/ScR&gt;&#10;        &lt;ScG&gt;0.2158605&lt;/ScG&gt;&#10;        &lt;ScB&gt;0&lt;/ScB&gt;&#10;      &lt;/SectionTemplateColor&gt;&#10;      &lt;ShowPreviews&gt;true&lt;/ShowPreviews&gt;&#10;      &lt;ShowReviews&gt;true&lt;/ShowReviews&gt;&#10;      &lt;ShowHeaderTitle&gt;true&lt;/ShowHeaderTitle&gt;&#10;      &lt;ShowHeaderNumber&gt;true&lt;/ShowHeaderNumber&gt;&#10;      &lt;SectionArrangement&gt;Simple&lt;/SectionArrangement&gt;&#10;    &lt;/SectionStartMetadata&gt;&#10;    &lt;SectionStartMetadata&gt;&#10;      &lt;SectionTemplate&gt;Template2&lt;/SectionTemplate&gt;&#10;      &lt;SectionTemplateColor&gt;&#10;        &lt;A&gt;255&lt;/A&gt;&#10;        &lt;R&gt;0&lt;/R&gt;&#10;        &lt;G&gt;128&lt;/G&gt;&#10;        &lt;B&gt;0&lt;/B&gt;&#10;        &lt;ScA&gt;1&lt;/ScA&gt;&#10;        &lt;ScR&gt;0&lt;/ScR&gt;&#10;        &lt;ScG&gt;0.2158605&lt;/ScG&gt;&#10;        &lt;ScB&gt;0&lt;/ScB&gt;&#10;      &lt;/SectionTemplateColor&gt;&#10;      &lt;ShowPreviews&gt;true&lt;/ShowPreviews&gt;&#10;      &lt;ShowReviews&gt;true&lt;/ShowReviews&gt;&#10;      &lt;ShowHeaderTitle&gt;true&lt;/ShowHeaderTitle&gt;&#10;      &lt;ShowHeaderNumber&gt;true&lt;/ShowHeaderNumber&gt;&#10;      &lt;SectionArrangement&gt;Simple&lt;/SectionArrangement&gt;&#10;    &lt;/SectionStartMetadata&gt;&#10;    &lt;SectionStartMetadata&gt;&#10;      &lt;SectionTemplate&gt;Template2&lt;/SectionTemplate&gt;&#10;      &lt;SectionTemplateColor&gt;&#10;        &lt;A&gt;255&lt;/A&gt;&#10;        &lt;R&gt;0&lt;/R&gt;&#10;        &lt;G&gt;128&lt;/G&gt;&#10;        &lt;B&gt;0&lt;/B&gt;&#10;        &lt;ScA&gt;1&lt;/ScA&gt;&#10;        &lt;ScR&gt;0&lt;/ScR&gt;&#10;        &lt;ScG&gt;0.2158605&lt;/ScG&gt;&#10;        &lt;ScB&gt;0&lt;/ScB&gt;&#10;      &lt;/SectionTemplateColor&gt;&#10;      &lt;ShowPreviews&gt;true&lt;/ShowPreviews&gt;&#10;      &lt;ShowReviews&gt;true&lt;/ShowReviews&gt;&#10;      &lt;ShowHeaderTitle&gt;true&lt;/ShowHeaderTitle&gt;&#10;      &lt;ShowHeaderNumber&gt;true&lt;/ShowHeaderNumber&gt;&#10;      &lt;SectionArrangement&gt;Simple&lt;/SectionArrangement&gt;&#10;    &lt;/SectionStartMetadata&gt;&#10;  &lt;/SectionOptions&gt;&#10;  &lt;GalleryItemID&gt;BackgroundGalleryItem11&lt;/GalleryItemID&gt;&#10;&lt;/Metadata&gt;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229</Words>
  <Application>Microsoft Office PowerPoint</Application>
  <PresentationFormat>On-screen Show (4:3)</PresentationFormat>
  <Paragraphs>29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Slide 2</vt:lpstr>
      <vt:lpstr>Learning objectives</vt:lpstr>
      <vt:lpstr>Task</vt:lpstr>
      <vt:lpstr>Task</vt:lpstr>
      <vt:lpstr>The fourth section</vt:lpstr>
      <vt:lpstr>Learning objectives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Chris</dc:creator>
  <cp:lastModifiedBy>Chris</cp:lastModifiedBy>
  <cp:revision>1</cp:revision>
  <dcterms:created xsi:type="dcterms:W3CDTF">2009-10-30T15:24:27Z</dcterms:created>
  <dcterms:modified xsi:type="dcterms:W3CDTF">2009-10-30T15:24:53Z</dcterms:modified>
</cp:coreProperties>
</file>